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265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93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052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26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041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94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45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55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37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29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789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0CBE5-5325-401C-A033-220F7A66E100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C91D1-79B8-4EC6-9DD9-2F00F6272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05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0"/>
            <a:ext cx="7776864" cy="792088"/>
          </a:xfrm>
        </p:spPr>
        <p:txBody>
          <a:bodyPr/>
          <a:lstStyle/>
          <a:p>
            <a:r>
              <a:rPr lang="ru-RU" dirty="0" smtClean="0"/>
              <a:t>День призывника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46" y="692696"/>
            <a:ext cx="9111952" cy="648072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14 октября в актовом зале кадетской школы прошёл праздничный концерт в честь Дня призывника. Мероприятие подготовлено  Военным </a:t>
            </a:r>
            <a:r>
              <a:rPr lang="ru-RU" sz="1400" dirty="0" err="1" smtClean="0">
                <a:solidFill>
                  <a:schemeClr val="tx1"/>
                </a:solidFill>
              </a:rPr>
              <a:t>комисариатом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</a:rPr>
              <a:t>Бугульминского</a:t>
            </a:r>
            <a:r>
              <a:rPr lang="ru-RU" sz="1400" dirty="0" smtClean="0">
                <a:solidFill>
                  <a:schemeClr val="tx1"/>
                </a:solidFill>
              </a:rPr>
              <a:t> района ,Дворцом молодёжи и кадетской школой.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027" name="Picture 3" descr="D:\Рабочй стол\ФОТО\2016-2017 фото\день призывника 2016\IMG_20161014_1605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2"/>
          <a:stretch/>
        </p:blipFill>
        <p:spPr bwMode="auto">
          <a:xfrm>
            <a:off x="-4936" y="1268760"/>
            <a:ext cx="439608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ФОТО\2016-2017 фото\день призывника 2016\IMG_20161014_1605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2" b="6464"/>
          <a:stretch/>
        </p:blipFill>
        <p:spPr bwMode="auto">
          <a:xfrm>
            <a:off x="4692961" y="4173889"/>
            <a:ext cx="4451037" cy="268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6-2017 фото\день призывника 2016\IMG_20161014_1652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1" t="18500" r="7268" b="19202"/>
          <a:stretch/>
        </p:blipFill>
        <p:spPr bwMode="auto">
          <a:xfrm>
            <a:off x="35024" y="4173889"/>
            <a:ext cx="4356129" cy="265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ФОТО\2016-2017 фото\день призывника 2016\IMG_20161014_16242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12525" b="15151"/>
          <a:stretch/>
        </p:blipFill>
        <p:spPr bwMode="auto">
          <a:xfrm>
            <a:off x="4692961" y="1268760"/>
            <a:ext cx="447274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426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призывника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призывника</dc:title>
  <dc:creator>USER</dc:creator>
  <cp:lastModifiedBy>USER</cp:lastModifiedBy>
  <cp:revision>1</cp:revision>
  <dcterms:created xsi:type="dcterms:W3CDTF">2016-10-19T06:58:36Z</dcterms:created>
  <dcterms:modified xsi:type="dcterms:W3CDTF">2016-10-19T06:58:58Z</dcterms:modified>
</cp:coreProperties>
</file>